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5"/>
  </p:notesMasterIdLst>
  <p:handoutMasterIdLst>
    <p:handoutMasterId r:id="rId56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333" r:id="rId21"/>
    <p:sldId id="334" r:id="rId22"/>
    <p:sldId id="335" r:id="rId23"/>
    <p:sldId id="284" r:id="rId24"/>
    <p:sldId id="269" r:id="rId25"/>
    <p:sldId id="304" r:id="rId26"/>
    <p:sldId id="305" r:id="rId27"/>
    <p:sldId id="307" r:id="rId28"/>
    <p:sldId id="306" r:id="rId29"/>
    <p:sldId id="308" r:id="rId30"/>
    <p:sldId id="270" r:id="rId31"/>
    <p:sldId id="309" r:id="rId32"/>
    <p:sldId id="310" r:id="rId33"/>
    <p:sldId id="311" r:id="rId34"/>
    <p:sldId id="312" r:id="rId35"/>
    <p:sldId id="314" r:id="rId36"/>
    <p:sldId id="313" r:id="rId37"/>
    <p:sldId id="315" r:id="rId38"/>
    <p:sldId id="316" r:id="rId39"/>
    <p:sldId id="317" r:id="rId40"/>
    <p:sldId id="294" r:id="rId41"/>
    <p:sldId id="296" r:id="rId42"/>
    <p:sldId id="318" r:id="rId43"/>
    <p:sldId id="319" r:id="rId44"/>
    <p:sldId id="321" r:id="rId45"/>
    <p:sldId id="322" r:id="rId46"/>
    <p:sldId id="323" r:id="rId47"/>
    <p:sldId id="324" r:id="rId48"/>
    <p:sldId id="288" r:id="rId49"/>
    <p:sldId id="289" r:id="rId50"/>
    <p:sldId id="320" r:id="rId51"/>
    <p:sldId id="274" r:id="rId52"/>
    <p:sldId id="275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2" d="100"/>
          <a:sy n="72" d="100"/>
        </p:scale>
        <p:origin x="131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logreg</c:v>
                </c:pt>
                <c:pt idx="1">
                  <c:v>svm</c:v>
                </c:pt>
                <c:pt idx="2">
                  <c:v>tree</c:v>
                </c:pt>
                <c:pt idx="3">
                  <c:v>knn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83.33</c:v>
                </c:pt>
                <c:pt idx="1">
                  <c:v>94.44</c:v>
                </c:pt>
                <c:pt idx="2">
                  <c:v>83.33</c:v>
                </c:pt>
                <c:pt idx="3">
                  <c:v>83.33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9C-4054-8DC7-E4418F59C31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logreg</c:v>
                </c:pt>
                <c:pt idx="1">
                  <c:v>svm</c:v>
                </c:pt>
                <c:pt idx="2">
                  <c:v>tree</c:v>
                </c:pt>
                <c:pt idx="3">
                  <c:v>knn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1-B49C-4054-8DC7-E4418F59C31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logreg</c:v>
                </c:pt>
                <c:pt idx="1">
                  <c:v>svm</c:v>
                </c:pt>
                <c:pt idx="2">
                  <c:v>tree</c:v>
                </c:pt>
                <c:pt idx="3">
                  <c:v>knn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B49C-4054-8DC7-E4418F59C31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2024921952"/>
        <c:axId val="2024920032"/>
      </c:barChart>
      <c:catAx>
        <c:axId val="20249219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4920032"/>
        <c:crosses val="autoZero"/>
        <c:auto val="1"/>
        <c:lblAlgn val="ctr"/>
        <c:lblOffset val="100"/>
        <c:noMultiLvlLbl val="0"/>
      </c:catAx>
      <c:valAx>
        <c:axId val="2024920032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4921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77590-E3A6-454D-3864-466E8D428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4543B1-42FE-28BF-69B9-CAEF54BD4B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40BB30-A676-84D6-3893-173CDE3CEE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DC053C-6D89-125D-BC4A-45564DDD20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481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9F718-B2F6-7CA0-8256-A654CD6C2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6A64DD-9A56-6207-204E-5217CCD215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52B67E-0FFD-7437-B04E-7B908E1A18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7A4BA-9770-CFE2-8D84-F1EF0BB27D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38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F3BD6-C6B3-2217-027C-6E2CB2C28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7394D2-AD9F-FDDF-51EF-AD7CACDBFD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CDC0AE-C40B-BBD7-D517-43A1592FBF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1BFE6E-D86E-C49B-45C9-6646DC8BDC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7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ranvir399/SpaceX-Falcon-9-First-Stage-Landing-Prediction/blob/main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ranvir399/SpaceX-Falcon-9-First-Stage-Landing-Prediction/blob/main/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ranvir399/SpaceX-Falcon-9-First-Stage-Landing-Prediction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ranvir399/SpaceX-Falcon-9-First-Stage-Landing-Prediction/blob/main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ranvir399/SpaceX-Falcon-9-First-Stage-Landing-Prediction/blob/main/spacex-dash-app_code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ranvir399/SpaceX-Falcon-9-First-Stage-Landing-Prediction/blob/main/SpaceX_Machine%20Learning%20Prediction_Part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Karanvir399/SpaceX-Falcon-9-First-Stage-Landing-Prediction/blob/main/spacex-dash-app_code.py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ranvir399/SpaceX-Falcon-9-First-Stage-Landing-Prediction/blob/main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ranvir399/SpaceX-Falcon-9-First-Stage-Landing-Prediction/blob/main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Karanvir Singh</a:t>
            </a:r>
          </a:p>
          <a:p>
            <a:r>
              <a:rPr lang="en-US" sz="2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16-05-2025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4B43E5-E0B9-D825-60B5-D82B2C48580A}"/>
              </a:ext>
            </a:extLst>
          </p:cNvPr>
          <p:cNvSpPr txBox="1"/>
          <p:nvPr/>
        </p:nvSpPr>
        <p:spPr>
          <a:xfrm>
            <a:off x="11302409" y="233916"/>
            <a:ext cx="552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KV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Wrangling Data using an API, Sampling Data, and Dealing with Nulls to transform this raw data into a clean dataset which provides meaningful data 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to be stored in lists and to be used to create the dataset.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Filtering/Sampling the data to remove Falcon 1 launches as we only need to analyze Falcon 9 launches.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Dealing with null values in order to make the dataset viable for analysis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https://github.com/Karanvir399/SpaceX-Falcon-9-First-Stage-Landing-Prediction/blob/main/labs-jupyter-spacex-Data%20wrangling.ipynb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81693"/>
            <a:ext cx="10515601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Categorical plots: To visualize relationships, distributions, and comparisons across different categories.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plot: To visualize the relationship between two numerical (continuous) variables.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Chart: To compare quantities or values across different categories.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Chart: To show trends or changes over time (or another continuous variable).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https://github.com/Karanvir399/SpaceX-Falcon-9-First-Stage-Landing-Prediction/blob/main/edadataviz.ipynb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56660"/>
            <a:ext cx="10515601" cy="470125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Listing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Calculating total payload mass for NASA (CRS) missions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Finding the earliest successful landing date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Retrieving booster versions with successful drone ship landings carrying moderate payloads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Categorizing mission outcomes and counting them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Identifying booster and payload for the heaviest payload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Counting landing outcomes over a time range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https://github.com/Karanvir399/SpaceX-Falcon-9-First-Stage-Landing-Prediction/blob/main/jupyter-labs-eda-sql-coursera_sqllite.ipynb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701209"/>
            <a:ext cx="10515600" cy="452518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Folium.Circle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used to add a highlighted circle area with a text label on a specific coordinate.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 clusters are a good way to simplify a map containing many markers having the same coordinate.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Lines is a standard way to visualize routes, paths, or connections between geographic coordinates.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https://github.com/Karanvir399/SpaceX-Falcon-9-First-Stage-Landing-Prediction/blob/main/lab_jupyter_launch_site_location.ipynb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722474"/>
            <a:ext cx="10515601" cy="44544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a Launch Site Drop-down Input Component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to show total success launches by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showing correlation between payload and success for different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range slider to select the desired payloads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https://github.com/Karanvir399/SpaceX-Falcon-9-First-Stage-Landing-Prediction/blob/main/spacex-dash-app_code.py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674235"/>
            <a:ext cx="1055158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Preprocessing to standardize our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Train_test_split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allowing us to split our data into training and testing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Training the model and performing Grid Search, allowing us to find the hyperparameters that allow a given algorithm to perform best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best hyperparameter values, determining the model with the best accuracy using the training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https://github.com/Karanvir399/SpaceX-Falcon-9-First-Stage-Landing-Prediction/blob/main/SpaceX_Machine%20Learning%20Prediction_Part_5.ipynb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446028"/>
            <a:ext cx="10444486" cy="4579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Exploratory data analysis results: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VAFB-SLC launch site there are no rockets launched for heavy payload mass(greater than 10000).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type ES-L1, GEO, HEO, and SSO have the highest success rates.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heavy payloads the successful landing or positive landing rate are more for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Polar,LEO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ISS.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sucess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rate since 2013 kept increasing till 2020</a:t>
            </a: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2A2B55-C9F2-AA5E-B19E-A0C14C8E9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0424CF6-2064-5602-DB2A-45FC057BD6CB}"/>
              </a:ext>
            </a:extLst>
          </p:cNvPr>
          <p:cNvSpPr txBox="1">
            <a:spLocks/>
          </p:cNvSpPr>
          <p:nvPr/>
        </p:nvSpPr>
        <p:spPr>
          <a:xfrm>
            <a:off x="841125" y="1446028"/>
            <a:ext cx="10444486" cy="4579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738985-F400-109C-9A40-30152B18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E4AC996-92A6-3118-525B-329EBD2B47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907C99-9994-CB8B-206E-4F8348DCA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295" y="2062716"/>
            <a:ext cx="9082755" cy="425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85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10FBA5-4F92-421A-DD22-E58C62D9F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C8C467-0E2F-A124-0B09-5BAB527FD016}"/>
              </a:ext>
            </a:extLst>
          </p:cNvPr>
          <p:cNvSpPr txBox="1">
            <a:spLocks/>
          </p:cNvSpPr>
          <p:nvPr/>
        </p:nvSpPr>
        <p:spPr>
          <a:xfrm>
            <a:off x="841125" y="1446028"/>
            <a:ext cx="10444486" cy="4579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CA3EB-AECA-B70E-C460-8CC3FFDF2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E6681F0-6623-43F3-F078-51AD6FBB422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1BC90C-64D1-A048-A11C-474B880C1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11" y="2041957"/>
            <a:ext cx="10580864" cy="398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982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ADBA2F-7BEF-640E-3E76-FF3BC6B74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CD1857A-BBCB-0958-7942-E129B839BFEE}"/>
              </a:ext>
            </a:extLst>
          </p:cNvPr>
          <p:cNvSpPr txBox="1">
            <a:spLocks/>
          </p:cNvSpPr>
          <p:nvPr/>
        </p:nvSpPr>
        <p:spPr>
          <a:xfrm>
            <a:off x="841125" y="1446028"/>
            <a:ext cx="10444486" cy="4579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7AED9-088F-B60B-588D-0C10F800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5C5AD68-0367-639A-E46D-03E1E196D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01358-8940-A962-046D-A6DC43C8B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7022" y="1949666"/>
            <a:ext cx="7138913" cy="44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258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4770839"/>
            <a:ext cx="10420638" cy="1159039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Categorical plot shows that VAFB SLC 4E and KSC LC 39A have a fairly good 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and CCAFS SLC 40 site have been used for recent launches.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62D16-A3DC-838D-23F8-3EB01BDED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73" y="1679944"/>
            <a:ext cx="10420638" cy="259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5321663"/>
            <a:ext cx="10515600" cy="82395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scatter plot shows that rocket launches with a payload above 8000 kg have a very good rate of success, i.e., 87.5%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1A0A3F-DC28-C65E-06CA-9E5D24B24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029" y="1359990"/>
            <a:ext cx="7825563" cy="376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5468215"/>
            <a:ext cx="10075144" cy="126219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taking number of launches in account, launches to orbit VLEO have been quite successful and most have been recent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to orbit SSO have been 100% success but the sample size is small.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1BB0FB-36BD-A3CD-ABE6-5F2A7B19B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845" y="1424762"/>
            <a:ext cx="9498309" cy="389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2324" y="5465134"/>
            <a:ext cx="10208712" cy="123019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 of last 30 odd launches, most of the launches were made to Orbit ISS and VLEO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Consistent launches were made to Orbit ISS and GTO in the past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7FDA05-F396-AB41-F781-4F80814FB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260" y="1392864"/>
            <a:ext cx="9693480" cy="390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5483222"/>
            <a:ext cx="10245319" cy="125782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above 8000 kg have only been sent to orbit ISS, PO, and VLEO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Although sample size is not big, but still, we can make an inference that success rate is around 83% when payload is above 8000 kg.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7DF360-DA01-6EA5-E25E-9771E9213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122" y="1403498"/>
            <a:ext cx="9647756" cy="395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6025573"/>
            <a:ext cx="10039366" cy="52056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success rate since 2013 kept increasing till 2020.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23729B-1CF7-0E55-5E06-5B1AE1912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723" y="1371599"/>
            <a:ext cx="9920176" cy="443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LC-40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SLC-4E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SLC-40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C6675F-88EF-45D4-F85C-BFB90DF57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173" y="1809676"/>
            <a:ext cx="1872617" cy="213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6B723DA-EB3E-F411-F90B-67F573AB813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838198" y="1850065"/>
            <a:ext cx="10515601" cy="383835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7A3D1F6-E60D-53F5-57C7-78497EED6C4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996608" y="2075873"/>
            <a:ext cx="10198783" cy="324863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765006"/>
            <a:ext cx="10326708" cy="4338082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 data gathered specifically from SpaceX REST API.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Wrangling data using an API, Sampling Data, and Dealing with Nulls.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Summary of all results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success rate since 2013 kept increasing till 2020.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heavy payloads the successful landing or positive landing rate are more for Polar, LEO and ISS orbit.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Success launches by site is for KSC LC-39A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76D699D-5EA5-ADC0-3E1E-8D7A708D7B8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942371" y="2075873"/>
            <a:ext cx="10302955" cy="33337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060860-9970-EA96-4E9B-8C744904255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1572077" y="2404288"/>
            <a:ext cx="9047846" cy="257998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866B0D3-2204-C6AA-1F12-92A69F94F97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3699281" y="2176500"/>
            <a:ext cx="4657060" cy="355444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CASE WHEN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LIKE 'Success%' THEN 'Success' WHEN "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LIKE 'Failure%' THEN 'Failure' ELSE 'OTHER' END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Outcome_Category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COUNT(*) AS Total FROM SPACEXTABLE GROUP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Outcome_Category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29B9BE-FD7D-E7C0-58D3-F4FF81132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562" y="3783326"/>
            <a:ext cx="2806484" cy="174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D8E3546-011D-4167-CEB2-4EC75CE5B8D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3040913" y="1424763"/>
            <a:ext cx="4391246" cy="500244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9A2B13-2BF5-B59A-86D0-B09F02771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348" y="3429000"/>
            <a:ext cx="6422065" cy="175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81076"/>
            <a:ext cx="9745589" cy="4738274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Ranking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4B18E0-E8C9-915B-3B7B-76A6AC886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233" y="2838893"/>
            <a:ext cx="3349255" cy="333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ACCCDDA-8B15-9C29-4275-F6BC3F84AA7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968023" y="1658679"/>
            <a:ext cx="10255953" cy="43668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Location markers on a global map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9F22C3-E10C-38A8-B72B-93D6B7DAB386}"/>
              </a:ext>
            </a:extLst>
          </p:cNvPr>
          <p:cNvSpPr txBox="1"/>
          <p:nvPr/>
        </p:nvSpPr>
        <p:spPr>
          <a:xfrm>
            <a:off x="770011" y="6116170"/>
            <a:ext cx="103303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Yellow circles represent Marker clusters simplifying a map containing many markers having the same coordinate.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B67EA5-9E78-26E6-4314-191EB7A3480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70009" y="1549177"/>
            <a:ext cx="10515601" cy="447639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Color-labeled launch outcomes on the map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CACB6D-C610-CB58-C9CC-B7F6A1118C8F}"/>
              </a:ext>
            </a:extLst>
          </p:cNvPr>
          <p:cNvSpPr txBox="1"/>
          <p:nvPr/>
        </p:nvSpPr>
        <p:spPr>
          <a:xfrm>
            <a:off x="770011" y="6230679"/>
            <a:ext cx="103303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Red color represents unsuccessful and Green color represents successful launch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2498651"/>
            <a:ext cx="10399485" cy="2541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predict if the Falcon 9 first stage will land successfully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determine if SpaceX will reuse the first stage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Training a Machine Learning model and use public information to predict if SpaceX will reuse the first stage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E78F2A-9E78-6561-4CC9-C04A28E061E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70010" y="1509824"/>
            <a:ext cx="10515601" cy="449569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between coastline point and launch site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B107E4-F14D-AB77-0511-CBDB8F913564}"/>
              </a:ext>
            </a:extLst>
          </p:cNvPr>
          <p:cNvSpPr txBox="1"/>
          <p:nvPr/>
        </p:nvSpPr>
        <p:spPr>
          <a:xfrm>
            <a:off x="734028" y="6088559"/>
            <a:ext cx="103303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Purple color line represents distance between the closest coastline point and the launch site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849F34D1-749D-4F77-F664-F4E2D2C31727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69938" y="1584251"/>
            <a:ext cx="10515600" cy="425302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for all sites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D38E68-8D7C-FC8D-A729-6332ADBB9553}"/>
              </a:ext>
            </a:extLst>
          </p:cNvPr>
          <p:cNvSpPr txBox="1"/>
          <p:nvPr/>
        </p:nvSpPr>
        <p:spPr>
          <a:xfrm>
            <a:off x="770011" y="6124353"/>
            <a:ext cx="102559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Nearly half of the successful launches have been made from KSC LC-39A  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8FB9CD-7AC4-FB99-F815-E9BEF955334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34027" y="1502965"/>
            <a:ext cx="10723945" cy="41073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highest launch success ratio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6580EE-4ACD-38A2-8DCF-EAD210DEE665}"/>
              </a:ext>
            </a:extLst>
          </p:cNvPr>
          <p:cNvSpPr txBox="1"/>
          <p:nvPr/>
        </p:nvSpPr>
        <p:spPr>
          <a:xfrm>
            <a:off x="850605" y="6025573"/>
            <a:ext cx="101328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10 successful and 3 unsuccessful launches have been made from KSC LC-39A 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69470" y="5812214"/>
            <a:ext cx="10192156" cy="87921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terms of number of launches, most of the successful launches have come when carried payload was between 2k and 4k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Correlation between Payload and Success for All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94D207-C72B-2331-729A-E5BC0078B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82993"/>
            <a:ext cx="10687962" cy="428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758943"/>
            <a:ext cx="5325989" cy="18713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Model accuracy for all built classification models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C8DAB53-AB6F-B8EE-2437-3FF1A8DC93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4743662"/>
              </p:ext>
            </p:extLst>
          </p:nvPr>
        </p:nvGraphicFramePr>
        <p:xfrm>
          <a:off x="6220047" y="1481363"/>
          <a:ext cx="5325988" cy="44264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08351"/>
            <a:ext cx="3801989" cy="491886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 of the best performing model which is Support Vector Machine model in this case.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has a test accuracy of 94.44%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True Positive - 12 (True label is landed, Predicted label is also landed)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False Positive - 1 (True label is not landed, Predicted label is landed)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D4D648-2804-C303-D664-C3C0F5470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771" y="1508351"/>
            <a:ext cx="5334462" cy="444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515600" cy="415051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and CCAFS SLC 40 site have been used for recent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Past record has shown that Rocket launches with a payload above 8000 kg have a very good rate of success, i.e., 87.5%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taking number of launches in account, launches to orbit VLEO have been quite successful and most of them have been recent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 of last 30 odd launches, most of the launches were made to Orbit ISS and VLEO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Nearly half of the successful launches have been made from KSC LC-39A site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endParaRPr lang="en-IN" sz="16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Dash App Code: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https://github.com/Karanvir399/SpaceX-Falcon-9-First-Stage-Landing-Prediction/blob/main/spacex-dash-app_code.py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00054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Making a get request to the SpaceX API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Dealing with Missing Values and focusing on only Falcon 9 launches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Creating a column for the class and Standardizing the data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Splitting into training data and test data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Finding best Hyperparameter for SVM, Classification Trees and Logistic Regression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754372"/>
            <a:ext cx="10515600" cy="442259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 data gathered specifically from SpaceX REST API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Targeting a specific endpoint of the API to get past launch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Another method used to obtain Falcon 9 launch data is using Web scraping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By using the Python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package to web scrape some HTML tables that contain valuable Falcon 9 launch records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Parsing the data from those tables and convert them into a Pandas data frame for further visualization and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55662" y="1792288"/>
            <a:ext cx="10515600" cy="3970559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>
                <a:latin typeface="Abadi"/>
              </a:rPr>
              <a:t>SpaceX launch data is gathered from an API, specifically the SpaceX REST API.</a:t>
            </a:r>
          </a:p>
          <a:p>
            <a:r>
              <a:rPr lang="en-US" sz="2200" dirty="0">
                <a:latin typeface="Abadi"/>
              </a:rPr>
              <a:t>We worked with the endpoint api.spacexdata.com/v4/launches/past</a:t>
            </a:r>
          </a:p>
          <a:p>
            <a:r>
              <a:rPr lang="en-US" sz="2200" dirty="0">
                <a:latin typeface="Abadi"/>
              </a:rPr>
              <a:t>Using this URL to target a specific endpoint of the API to get past launch data.</a:t>
            </a:r>
          </a:p>
          <a:p>
            <a:r>
              <a:rPr lang="en-US" sz="2200" dirty="0">
                <a:latin typeface="Abadi"/>
              </a:rPr>
              <a:t>Performing a get request using the requests library to obtain the launch data, which we will use to get the data from the API.</a:t>
            </a:r>
          </a:p>
          <a:p>
            <a:r>
              <a:rPr lang="en-US" sz="2200" dirty="0">
                <a:latin typeface="Abadi"/>
                <a:hlinkClick r:id="rId3"/>
              </a:rPr>
              <a:t>https://github.com/Karanvir399/SpaceX-Falcon-9-First-Stage-Landing-Prediction/blob/main/jupyter-labs-spacex-data-collection-api.ipynb</a:t>
            </a:r>
            <a:endParaRPr lang="en-US" sz="2200" dirty="0">
              <a:latin typeface="Abadi"/>
            </a:endParaRPr>
          </a:p>
          <a:p>
            <a:pPr marL="0" indent="0">
              <a:buNone/>
            </a:pPr>
            <a:endParaRPr lang="en-US" sz="2200" dirty="0">
              <a:latin typeface="Abad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922411" y="1792288"/>
            <a:ext cx="10448851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Abadi"/>
              </a:rPr>
              <a:t>Obtaining Falcon 9 Launch data using web scraping related Wiki pages</a:t>
            </a:r>
          </a:p>
          <a:p>
            <a:r>
              <a:rPr lang="en-US" sz="2200" dirty="0">
                <a:latin typeface="Abadi"/>
              </a:rPr>
              <a:t>Using the Python </a:t>
            </a:r>
            <a:r>
              <a:rPr lang="en-US" sz="2200" dirty="0" err="1">
                <a:latin typeface="Abadi"/>
              </a:rPr>
              <a:t>BeautifulSoup</a:t>
            </a:r>
            <a:r>
              <a:rPr lang="en-US" sz="2200" dirty="0">
                <a:latin typeface="Abadi"/>
              </a:rPr>
              <a:t> package to web scrape some HTML tables that contain valuable Falcon 9 launch records.</a:t>
            </a:r>
          </a:p>
          <a:p>
            <a:r>
              <a:rPr lang="en-US" sz="2200" dirty="0">
                <a:latin typeface="Abadi"/>
              </a:rPr>
              <a:t>Parsing the data from those tables and converting them into a Pandas data frame for further visualization and analysis.</a:t>
            </a:r>
          </a:p>
          <a:p>
            <a:r>
              <a:rPr lang="en-US" sz="2200" dirty="0">
                <a:latin typeface="Abadi"/>
                <a:hlinkClick r:id="rId3"/>
              </a:rPr>
              <a:t>https://github.com/Karanvir399/SpaceX-Falcon-9-First-Stage-Landing-Prediction/blob/main/jupyter-labs-webscraping.ipynb</a:t>
            </a:r>
            <a:endParaRPr lang="en-US" sz="2200" dirty="0">
              <a:latin typeface="Abadi"/>
            </a:endParaRPr>
          </a:p>
          <a:p>
            <a:endParaRPr lang="en-US" sz="2200" dirty="0">
              <a:latin typeface="Abadi"/>
            </a:endParaRPr>
          </a:p>
          <a:p>
            <a:endParaRPr lang="en-US" sz="2200" dirty="0"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1120</TotalTime>
  <Words>1791</Words>
  <Application>Microsoft Office PowerPoint</Application>
  <PresentationFormat>Widescreen</PresentationFormat>
  <Paragraphs>229</Paragraphs>
  <Slides>50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KARANVIR SINGH</cp:lastModifiedBy>
  <cp:revision>208</cp:revision>
  <dcterms:created xsi:type="dcterms:W3CDTF">2021-04-29T18:58:34Z</dcterms:created>
  <dcterms:modified xsi:type="dcterms:W3CDTF">2025-05-16T12:32:54Z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